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58" r:id="rId5"/>
    <p:sldId id="260" r:id="rId6"/>
    <p:sldId id="289" r:id="rId7"/>
    <p:sldId id="278" r:id="rId8"/>
    <p:sldId id="261" r:id="rId9"/>
    <p:sldId id="264" r:id="rId10"/>
    <p:sldId id="274" r:id="rId11"/>
    <p:sldId id="262" r:id="rId12"/>
    <p:sldId id="288" r:id="rId13"/>
    <p:sldId id="282" r:id="rId14"/>
    <p:sldId id="266" r:id="rId15"/>
    <p:sldId id="279" r:id="rId16"/>
    <p:sldId id="267" r:id="rId17"/>
    <p:sldId id="271" r:id="rId18"/>
    <p:sldId id="275" r:id="rId19"/>
    <p:sldId id="273" r:id="rId20"/>
    <p:sldId id="280" r:id="rId21"/>
    <p:sldId id="268" r:id="rId22"/>
    <p:sldId id="281" r:id="rId23"/>
    <p:sldId id="265" r:id="rId24"/>
    <p:sldId id="269" r:id="rId25"/>
    <p:sldId id="277" r:id="rId26"/>
    <p:sldId id="270" r:id="rId27"/>
    <p:sldId id="263" r:id="rId28"/>
    <p:sldId id="283" r:id="rId29"/>
    <p:sldId id="284" r:id="rId30"/>
    <p:sldId id="285" r:id="rId31"/>
    <p:sldId id="286" r:id="rId32"/>
    <p:sldId id="287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315FD-D82E-4C77-A4DB-094D14C9D4C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79518-0E9B-4660-B49E-A95525D67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МКОУ СОШ №1п. </a:t>
            </a:r>
            <a:r>
              <a:rPr lang="ru-RU" dirty="0" err="1"/>
              <a:t>Воротынск</a:t>
            </a:r>
            <a:r>
              <a:rPr lang="ru-RU" dirty="0"/>
              <a:t>  пришкольный оздоровительный</a:t>
            </a:r>
            <a:r>
              <a:rPr lang="ru-RU" baseline="0" dirty="0"/>
              <a:t> лагерь 2016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79518-0E9B-4660-B49E-A95525D679C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images.myshared.ru/6/618016/slid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7912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МБОУ «СОШ №60» п. </a:t>
            </a:r>
            <a:r>
              <a:rPr lang="ru-RU" sz="3200" b="1" dirty="0" err="1">
                <a:solidFill>
                  <a:srgbClr val="C00000"/>
                </a:solidFill>
              </a:rPr>
              <a:t>Тарки</a:t>
            </a:r>
            <a:r>
              <a:rPr lang="ru-RU" sz="3200" b="1" dirty="0">
                <a:solidFill>
                  <a:srgbClr val="C00000"/>
                </a:solidFill>
              </a:rPr>
              <a:t>  </a:t>
            </a:r>
          </a:p>
          <a:p>
            <a:pPr algn="ctr"/>
            <a:r>
              <a:rPr lang="ru-RU" sz="3200" b="1" dirty="0" err="1">
                <a:solidFill>
                  <a:srgbClr val="C00000"/>
                </a:solidFill>
              </a:rPr>
              <a:t>Г.Махачкала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rinform.com/img/lenta/16640_1342426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"/>
            <a:ext cx="4772025" cy="6457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.rufox.ru/files/big2/771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7543800" cy="565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rusevik.ru/uploads/posts/2014-05/tragicheskoe-stolknovenie-poezdov-v-podmoskove-7-foto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399"/>
            <a:ext cx="8382000" cy="558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.ytimg.com/vi/GAxCOMc7bPg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747000" cy="4357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altufievo.mos.ru/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7610475" cy="5062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evernoe-tushino.mos.ru/public-advisors/community-adviser-at-your-house/gliding-is/the-planernaya-street-20-building-1/%D0%96%D0%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599"/>
            <a:ext cx="4495800" cy="6361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aosh-53ngo.ucoz.ru/OBG/GD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848600" cy="5271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aosh-53ngo.ucoz.ru/OBG/GD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3152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 фото травматизм на железной доро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"/>
            <a:ext cx="4495800" cy="6270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railway.kanaries.ru/resizer/index.php?w=620&amp;hr=410&amp;file=/news/uploads/posts/2015-03/1426617717_827814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7772400" cy="5139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vc-saratov.ru/img/lenta/3308_1277280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kr-school2.edumsko.ru/uploads/3000/2874/section/198658/on_tozhe_byl_zaceper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7116791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baikal-info.ru/sites/default/files/66016232_1288548583_1210208427_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620000" cy="577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и по запросу картинки безопасность на железной доро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"/>
            <a:ext cx="3733800" cy="5610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evernoe-tushino.mos.ru/public-advisors/community-adviser-at-your-house/street/freedom-street-building-73-block-5/%D0%9C%D0%96%D0%94%20go32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892227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abakan.ru/upload/iblock/014/014a5968e35f34097bba30c20e04e5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62000"/>
            <a:ext cx="5348376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cov1483.mskobr.centr1483.ru/uslovija_obuchenija/bezopasnost/2013_10_15/2013_10_1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"/>
            <a:ext cx="4267200" cy="5949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ravdapfo.ru/sites/default/files/hozhdenie_po_puty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300599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obrbratsk.ru/upload/2015IMG_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546975" cy="5660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Знайте!</a:t>
            </a:r>
          </a:p>
        </p:txBody>
      </p:sp>
      <p:pic>
        <p:nvPicPr>
          <p:cNvPr id="40962" name="Picture 2" descr="Картинки по запросу картинки безопасность на железной доро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5200"/>
            <a:ext cx="4290708" cy="30099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3400" y="1524000"/>
            <a:ext cx="807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Для остановки поезда</a:t>
            </a:r>
            <a:r>
              <a:rPr lang="ru-RU" sz="3200" dirty="0"/>
              <a:t>, движущегося со скоростью 60-70 км/ч, </a:t>
            </a:r>
            <a:r>
              <a:rPr lang="ru-RU" sz="3200" b="1" dirty="0"/>
              <a:t>необходимо 600-700 метро</a:t>
            </a:r>
            <a:r>
              <a:rPr lang="ru-RU" sz="3200" dirty="0"/>
              <a:t>в. Масса локомотива превышает 500 тонн, а грузового состава – 5 тысяч тонн!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Знайте!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Напряжение в проводах контактной сети чрезвычайно высокое: </a:t>
            </a:r>
            <a:r>
              <a:rPr lang="ru-RU" b="1" dirty="0"/>
              <a:t>до 27500 вольт</a:t>
            </a:r>
            <a:endParaRPr lang="ru-RU" dirty="0"/>
          </a:p>
          <a:p>
            <a:endParaRPr lang="ru-RU" dirty="0"/>
          </a:p>
        </p:txBody>
      </p:sp>
      <p:pic>
        <p:nvPicPr>
          <p:cNvPr id="41988" name="Picture 4" descr="http://rabbal.ru/arhiv/rb/2014/032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6670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7dniv.info/sites/default/files/image_2014/7a4ca85b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Помните!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Поезд, идущий со скоростью 100-120 км/час, </a:t>
            </a:r>
            <a:r>
              <a:rPr lang="ru-RU" b="1" dirty="0"/>
              <a:t>за одну секунду преодолевает 30 метров</a:t>
            </a:r>
            <a:r>
              <a:rPr lang="ru-RU" dirty="0"/>
              <a:t>. А пешеходу, для того чтобы перейти через железнодорожный путь, требуется </a:t>
            </a:r>
          </a:p>
          <a:p>
            <a:pPr algn="just">
              <a:buNone/>
            </a:pPr>
            <a:r>
              <a:rPr lang="ru-RU" dirty="0"/>
              <a:t>	не менее</a:t>
            </a:r>
          </a:p>
          <a:p>
            <a:pPr algn="just">
              <a:buNone/>
            </a:pPr>
            <a:r>
              <a:rPr lang="ru-RU" dirty="0"/>
              <a:t>	пяти-шести </a:t>
            </a:r>
          </a:p>
          <a:p>
            <a:pPr algn="just">
              <a:buNone/>
            </a:pPr>
            <a:r>
              <a:rPr lang="ru-RU" dirty="0"/>
              <a:t>	секунд</a:t>
            </a:r>
          </a:p>
          <a:p>
            <a:endParaRPr lang="ru-RU" dirty="0"/>
          </a:p>
        </p:txBody>
      </p:sp>
      <p:pic>
        <p:nvPicPr>
          <p:cNvPr id="43010" name="Picture 2" descr="http://www.mixnews.lv/uploads/media/image/2015/08/25/07062012_webnewsdetailed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124200"/>
            <a:ext cx="5105400" cy="340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Знайте!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каждый вагон на станции находится в работе, поэтому он может начать движение в любую </a:t>
            </a:r>
          </a:p>
          <a:p>
            <a:pPr>
              <a:buNone/>
            </a:pPr>
            <a:r>
              <a:rPr lang="ru-RU" dirty="0"/>
              <a:t>	секунду</a:t>
            </a:r>
          </a:p>
        </p:txBody>
      </p:sp>
      <p:pic>
        <p:nvPicPr>
          <p:cNvPr id="44036" name="Picture 4" descr="http://vi.ill.in.ua/m/625x469/940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705404"/>
            <a:ext cx="5191125" cy="3895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Помните!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Сила воздушного потока, создаваемого двумя встречными составами, составляет 16 тонн</a:t>
            </a:r>
            <a:r>
              <a:rPr lang="ru-RU" dirty="0"/>
              <a:t>, при такой нагрузке человека запросто </a:t>
            </a:r>
          </a:p>
          <a:p>
            <a:r>
              <a:rPr lang="ru-RU" dirty="0"/>
              <a:t>может </a:t>
            </a:r>
          </a:p>
          <a:p>
            <a:r>
              <a:rPr lang="ru-RU" dirty="0"/>
              <a:t>затянуть </a:t>
            </a:r>
          </a:p>
          <a:p>
            <a:r>
              <a:rPr lang="ru-RU" dirty="0"/>
              <a:t>под поезд</a:t>
            </a:r>
          </a:p>
        </p:txBody>
      </p:sp>
      <p:pic>
        <p:nvPicPr>
          <p:cNvPr id="45058" name="Picture 2" descr="Картинки по запросу картинки безопасность на железной доро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352800"/>
            <a:ext cx="4905375" cy="3264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Помните!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Нельзя пересекать железнодорожные пути там, где это удобно или в желании сократить время!</a:t>
            </a:r>
          </a:p>
          <a:p>
            <a:endParaRPr lang="ru-RU" dirty="0"/>
          </a:p>
        </p:txBody>
      </p:sp>
      <p:pic>
        <p:nvPicPr>
          <p:cNvPr id="50178" name="Picture 2" descr="http://www.rivarossi-memory.it/Tecnica/Tibet_B&amp;O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212011"/>
            <a:ext cx="5356225" cy="3417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usdtp.ru/uploads/posts/2015-08/1439926168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815043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vrpk.ru/path/to/localFiles/wnews2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8153400" cy="5528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ladnews.ru/uploads/news/2009/07/07/8e39be060d73aa5937e5eead05c8c8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6858000" cy="5849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chool-56-nvkz.ucoz.ru/zachita_detei/beregis_poezda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57200"/>
            <a:ext cx="5234102" cy="567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.uinp.info/uploads/images/articles/2015/Aug/18/gibel_detej_na_zhd_sovershayut_massovye_samoubijstva_i_smertelnye_self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199"/>
            <a:ext cx="8077200" cy="5313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strahan.bezformata.ru/content/image77263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0999"/>
            <a:ext cx="8001000" cy="5987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159</Words>
  <Application>Microsoft Office PowerPoint</Application>
  <PresentationFormat>Экран (4:3)</PresentationFormat>
  <Paragraphs>23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Знайте!</vt:lpstr>
      <vt:lpstr>Знайте!</vt:lpstr>
      <vt:lpstr>Помните!</vt:lpstr>
      <vt:lpstr>Знайте!</vt:lpstr>
      <vt:lpstr>Помните!</vt:lpstr>
      <vt:lpstr>Помните!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Магомедрасул Хасбулатов</cp:lastModifiedBy>
  <cp:revision>10</cp:revision>
  <dcterms:created xsi:type="dcterms:W3CDTF">2016-06-22T10:43:31Z</dcterms:created>
  <dcterms:modified xsi:type="dcterms:W3CDTF">2018-11-19T17:24:52Z</dcterms:modified>
</cp:coreProperties>
</file>