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68" r:id="rId3"/>
    <p:sldId id="269" r:id="rId4"/>
    <p:sldId id="270" r:id="rId5"/>
    <p:sldId id="266" r:id="rId6"/>
    <p:sldId id="262" r:id="rId7"/>
    <p:sldId id="271" r:id="rId8"/>
    <p:sldId id="272" r:id="rId9"/>
    <p:sldId id="259" r:id="rId10"/>
    <p:sldId id="264" r:id="rId11"/>
    <p:sldId id="260" r:id="rId12"/>
    <p:sldId id="273" r:id="rId13"/>
    <p:sldId id="258" r:id="rId14"/>
    <p:sldId id="267" r:id="rId15"/>
    <p:sldId id="261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8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29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7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5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0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5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2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6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9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4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6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3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4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BA9A-EBFA-4246-910F-3B861A67092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C5C0E9-09C1-47A6-9694-85EA3FF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170" y="1465943"/>
            <a:ext cx="10392230" cy="3512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 </a:t>
            </a:r>
            <a:br>
              <a:rPr lang="ru-RU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лучшую куклу </a:t>
            </a:r>
            <a:br>
              <a:rPr lang="ru-RU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«национальном  костюме»</a:t>
            </a:r>
            <a:br>
              <a:rPr lang="ru-RU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Средняя «А» группа</a:t>
            </a:r>
            <a:endParaRPr lang="ru-RU" sz="6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94056" y="4978400"/>
            <a:ext cx="2380344" cy="13353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Бабаева К.К.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4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5" y="-1405718"/>
            <a:ext cx="6168571" cy="82637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            </a:t>
            </a:r>
            <a:r>
              <a:rPr lang="ru-RU" sz="2700" b="1" dirty="0" smtClean="0">
                <a:solidFill>
                  <a:schemeClr val="tx1"/>
                </a:solidFill>
              </a:rPr>
              <a:t>Одежда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лет детям надевали различные обереги – амулеты, бусы, монетки. Согласно поверью, они обладали магической силой и оберегали от болезней и сглаза. На курточку надевали нагрудник – </a:t>
            </a:r>
            <a:r>
              <a:rPr lang="ru-RU" sz="27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хириган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Иногда на спине у безрукавки или курточки нашивали цветок – </a:t>
            </a:r>
            <a:r>
              <a:rPr lang="ru-RU" sz="27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мурцан</a:t>
            </a:r>
            <a:r>
              <a:rPr lang="ru-RU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цуьк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состоял из 12 разноцветных лепестков – по числу месяцев года. Считалось, что этот цветок защищает ребенка круглый год от всяких бед.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3258" y="0"/>
            <a:ext cx="4818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3" y="609600"/>
            <a:ext cx="3716216" cy="5380892"/>
          </a:xfrm>
        </p:spPr>
      </p:pic>
      <p:sp>
        <p:nvSpPr>
          <p:cNvPr id="5" name="Прямоугольник 4"/>
          <p:cNvSpPr/>
          <p:nvPr/>
        </p:nvSpPr>
        <p:spPr>
          <a:xfrm>
            <a:off x="339970" y="1006222"/>
            <a:ext cx="6224954" cy="552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Костюм Лезгинки. </a:t>
            </a:r>
            <a:r>
              <a:rPr lang="ru-RU" dirty="0" err="1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Валгач</a:t>
            </a:r>
            <a:r>
              <a:rPr lang="ru-RU" dirty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длинная верхняя одежда с широкими рукавами.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Платок </a:t>
            </a:r>
            <a:r>
              <a:rPr lang="ru-RU" dirty="0" err="1" smtClean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ипег</a:t>
            </a:r>
            <a:r>
              <a:rPr lang="ru-RU" dirty="0" smtClean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шал из тонкой ткани с шелковой бахромой, фото куклы со </a:t>
            </a:r>
            <a:r>
              <a:rPr lang="ru-RU" dirty="0" err="1" smtClean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спинки.Вязаная</a:t>
            </a:r>
            <a:r>
              <a:rPr lang="ru-RU" dirty="0" smtClean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обувь </a:t>
            </a:r>
            <a:r>
              <a:rPr lang="ru-RU" dirty="0" err="1" smtClean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кемечар</a:t>
            </a:r>
            <a:r>
              <a:rPr lang="ru-RU" dirty="0" smtClean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овечьей шерсти, обувь </a:t>
            </a:r>
            <a:r>
              <a:rPr lang="ru-RU" dirty="0" err="1" smtClean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куклы.Узоры</a:t>
            </a:r>
            <a:r>
              <a:rPr lang="ru-RU" dirty="0" smtClean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лезгинской вязаной обуви часто повторяли орнаменты, использовавшиеся в украшении ковров. Наиболее древние геометрические элементы — ромбы, зигзаги, кресты и завитки — использовались для оформления обуви пожилых людей. В изделиях, предназначенных для молодежи, к простейшим узорам добавляли растительные орнаменты, схематичные изображения зверей, птиц и </a:t>
            </a:r>
            <a:r>
              <a:rPr lang="ru-RU" dirty="0">
                <a:solidFill>
                  <a:srgbClr val="4037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рыб. Женский костюм – это комплекс, который состоит штанов, как узких, так и широких, а также нижней рубахи. Сверху одевается цельнокроеное платье. На голову женщины одевают платок или национальный женский головной убор, на ноги – вязаные чулки и чувяки.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8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2830"/>
            <a:ext cx="8596668" cy="6141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Внешность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" y="736979"/>
            <a:ext cx="11464120" cy="612102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лезгин схожа с костюмами других народов Дагестана. Одежда мужчины состоит из нательной рубахи до пояса с подкладкой, пошитой из бязи, шаровар из темной материи, носков из шерсти, бешмета, черкески и папахи. Костюм дополняется серебряным поясом, газырями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кинжалом.Женщины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носили длинную рубаху в виде туники со стоячим воротником и длинными рукавами. С рубахой надевали широкие штаны, которые сужались книзу. Нижняя часть штанин была видна из-под рубахи, женщины украшали их вышитыми узорами и яркими цветными полосками из ткани.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пожилого возраста носили такие платья, пошитые из материй темного цвета, а молодые надевали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булушки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ярких тканей зеленого, красного и желтого цветов.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убор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облегающий голову чепец с пришитым к нему мешочком для волос. Носили лезгинки и различные платки из парчи, шелка и шерсти. Пожилые и замужние надевали платки так, чтобы прикрыть часть лица и рот. Это было обязательным правилом.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носили много украшений, кольца, серьги, браслеты. Наряды украшали серебряными монетами. Считалось, что звон этих монет отпугивает плохое и притягивает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Красота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этого народа определялась стройностью фигуры, черными бровями и глазами, волосами. Идеальными считались длинные густые волосы, заплетенные в две косы. Не принято было заплетать только одну косу, считалось что, если девушка будет ходить с такой прической, она навсегда будет одинока. В особенности такая прическа была запрещена женщинам, у которых были братья и отцы. Часто, когда лезгинские женщины друг с другом ссорились, они произносили фразу: «Чтоб ты с одной косой осталась».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56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603"/>
            <a:ext cx="8596668" cy="11191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Свадебный головной убор лезгин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Къукъем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151" y="1405719"/>
            <a:ext cx="6673755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5539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390" y="0"/>
            <a:ext cx="5736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в лезгинском национальном костюме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0" y="1555845"/>
            <a:ext cx="4640239" cy="5302155"/>
          </a:xfrm>
        </p:spPr>
      </p:pic>
    </p:spTree>
    <p:extLst>
      <p:ext uri="{BB962C8B-B14F-4D97-AF65-F5344CB8AC3E}">
        <p14:creationId xmlns:p14="http://schemas.microsoft.com/office/powerpoint/2010/main" val="267928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6043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515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502"/>
          </a:xfrm>
        </p:spPr>
      </p:pic>
    </p:spTree>
    <p:extLst>
      <p:ext uri="{BB962C8B-B14F-4D97-AF65-F5344CB8AC3E}">
        <p14:creationId xmlns:p14="http://schemas.microsoft.com/office/powerpoint/2010/main" val="250256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44588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Знаменитый танец лезгинка получил своё название от лезгинского </a:t>
            </a:r>
            <a:r>
              <a:rPr lang="ru-RU" b="1" dirty="0" smtClean="0">
                <a:solidFill>
                  <a:schemeClr val="tx1"/>
                </a:solidFill>
              </a:rPr>
              <a:t>народа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663" y="2160588"/>
            <a:ext cx="7519915" cy="44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2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311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846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316</Words>
  <Application>Microsoft Office PowerPoint</Application>
  <PresentationFormat>Широкоэкранный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Аспект</vt:lpstr>
      <vt:lpstr>  Смотр-конкурс             На лучшую куклу  «национальном  костюме»          Средняя «А» группа</vt:lpstr>
      <vt:lpstr>Презентация PowerPoint</vt:lpstr>
      <vt:lpstr>Презентация PowerPoint</vt:lpstr>
      <vt:lpstr>Презентация PowerPoint</vt:lpstr>
      <vt:lpstr>Знаменитый танец лезгинка получил своё название от лезгинского народа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Одежда До трех лет детям надевали различные обереги – амулеты, бусы, монетки. Согласно поверью, они обладали магической силой и оберегали от болезней и сглаза. На курточку надевали нагрудник – хириган. Иногда на спине у безрукавки или курточки нашивали цветок – мурцан цуьк. Он состоял из 12 разноцветных лепестков – по числу месяцев года. Считалось, что этот цветок защищает ребенка круглый год от всяких бед.  </vt:lpstr>
      <vt:lpstr>Презентация PowerPoint</vt:lpstr>
      <vt:lpstr>Презентация PowerPoint</vt:lpstr>
      <vt:lpstr>Внешность</vt:lpstr>
      <vt:lpstr>Свадебный головной убор лезгин «Къукъем»</vt:lpstr>
      <vt:lpstr>Презентация PowerPoint</vt:lpstr>
      <vt:lpstr>Кукла в лезгинском национальном костюме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Презентация  на лучшую куклу  «Лезгинский национальный костюм» Средняя «А» группа</dc:title>
  <dc:creator>Пользователь</dc:creator>
  <cp:lastModifiedBy>Пользователь</cp:lastModifiedBy>
  <cp:revision>26</cp:revision>
  <dcterms:created xsi:type="dcterms:W3CDTF">2022-02-04T10:57:54Z</dcterms:created>
  <dcterms:modified xsi:type="dcterms:W3CDTF">2022-03-30T10:37:34Z</dcterms:modified>
</cp:coreProperties>
</file>