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68" r:id="rId5"/>
    <p:sldId id="271" r:id="rId6"/>
    <p:sldId id="257" r:id="rId7"/>
    <p:sldId id="258" r:id="rId8"/>
    <p:sldId id="272" r:id="rId9"/>
    <p:sldId id="261" r:id="rId10"/>
    <p:sldId id="270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5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Реализация программы по противодействию идеологии терроризма и экстремизма в МБОУ СОШ №48 за</a:t>
            </a:r>
            <a:r>
              <a:rPr lang="en-US" sz="3600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сентябрь -октябрь  </a:t>
            </a: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2017г</a:t>
            </a:r>
            <a:r>
              <a:rPr lang="ru-RU" sz="3600" i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0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\\C20-dir\документы\Картинки школа\против-террор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8001056" cy="3557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2000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В целях реализации программы по противодействию идеологии терроризма и религиозного экстремизма  Абдулаев М.Г..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Кихов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Ш.Ю. и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Ярбилов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И.П. провели спортивные  состязания  среди учащихся 7-8 классов : «Мы против терроризма , мы за спорт». </a:t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3714776" cy="1955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2143116"/>
            <a:ext cx="3714744" cy="2009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429132"/>
            <a:ext cx="3643338" cy="2049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429132"/>
            <a:ext cx="3643338" cy="2049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355360" cy="1827078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00B0F0"/>
                </a:solidFill>
              </a:rPr>
              <a:t>  </a:t>
            </a:r>
            <a:r>
              <a:rPr lang="ru-RU" i="1" dirty="0" smtClean="0">
                <a:solidFill>
                  <a:srgbClr val="00B0F0"/>
                </a:solidFill>
                <a:latin typeface="Monotype Corsiva" pitchFamily="66" charset="0"/>
              </a:rPr>
              <a:t>В 9-11 классах проведена  беседа  по противодействию экстремизму и терроризму с приглашением представителей  ДУМД.</a:t>
            </a:r>
            <a:endParaRPr lang="ru-RU" i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E:\Documents and Settings\Admin\Рабочий стол\фото по ВР 2016-2017\беседа пред.дух.управ\20170930_0815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572428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212484" cy="17556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FF0000"/>
                </a:solidFill>
              </a:rPr>
              <a:t>Тренировочная  эвакуация людей </a:t>
            </a:r>
            <a:r>
              <a:rPr lang="ru-RU" dirty="0" smtClean="0">
                <a:solidFill>
                  <a:srgbClr val="FF0000"/>
                </a:solidFill>
              </a:rPr>
              <a:t>из  здания </a:t>
            </a:r>
            <a:r>
              <a:rPr lang="ru-RU" dirty="0" smtClean="0">
                <a:solidFill>
                  <a:srgbClr val="FF0000"/>
                </a:solidFill>
              </a:rPr>
              <a:t>школы при обнаружении угрозы теракта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(Макет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Documents and Settings\Admin\Рабочий стол\фото по ВР 2016-2017\тревога\20170913_112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786058"/>
            <a:ext cx="4214842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E:\Documents and Settings\Admin\Рабочий стол\фото по ВР 2016-2017\тревога\20170913_111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28868"/>
            <a:ext cx="4143372" cy="279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45005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>
                <a:solidFill>
                  <a:srgbClr val="00B050"/>
                </a:solidFill>
                <a:latin typeface="Monotype Corsiva" pitchFamily="66" charset="0"/>
              </a:rPr>
              <a:t>Угроза экстремизма продолжает оставаться одним из основных факторов, дестабилизирующих общественно-политическую обстановку в Российской Федерации, в том числе и на территории Республики Дагестан.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  Формирование негативного отношения к  такому  опасному явлению в обществе,   как  экстремизм, является комплексной задачей, требующей скоординированных усилий органов государственной власти всех уровней  с общественными организациями и объединениями, религиозными структурами, другими институтами гражданского общества и отдельными гражданами. </a:t>
            </a:r>
            <a:endParaRPr lang="ru-RU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572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Цели и задачи  программы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предупреждение  экстремистских проявлений  среди обучающихся  в МБОУ СОШ № 48 и укрепление межнационального согласия;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формирование  у обучающихся  позитивных ценностей и установок на уважение, принятие и понимание богатого многообразия культур народов, их традиций и этнических ценностей посредством воспитания культуры толерантности и межнационального согласия;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формирование у обучающихся  навыков цивилизованного общения в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Интернет-пространстве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, этикета в чатах и форумах.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Обеспечение информационной безопасности учащихся  школы.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Профилактики участия школьников в организациях, неформальных движениях, осуществляющих социально негативную деятельность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643998" cy="64293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7030A0"/>
                </a:solidFill>
                <a:latin typeface="Monotype Corsiva" pitchFamily="66" charset="0"/>
              </a:rPr>
              <a:t>Реализация Программы позволит:</a:t>
            </a:r>
            <a:endParaRPr lang="ru-RU" i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 Создать эффективную систему правовых, организационных и идеологических механизмов противодействия экстремизму, этнической и религиозной нетерпимости.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Снизить степень распространенности негативных этнических установок и предрассудков в  ученической среде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Способствовать формированию толерантного сознания, основанного на понимании и принятии культурных отличий, неукоснительном соблюдении прав и свобод граждан.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Сформирует у обучающихся  навыки цивилизованного общения в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Интернет-пространстве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, этикета в чатах и форумах.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Обеспечит информационную безопасность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Обеспечит необходимую адаптацию и социализацию детей из семей мигрантов, включённых в систему образования.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Предотвратит участие  школьников в организациях, неформальных движениях, осуществляющих социально негативную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С целью формирования у учащихся представления о терроризме как историческом и политическом явлении, чтоб акцентировать внимание учащихся на необходимость проявления бдительности для профилактики совершения террористических актов, а также ознакомить учащихся с основными правилами поведения, в условиях теракта  МБОУ СОШ №48 проделана следующая работа: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Учителя предметники  1-11 классов провели единый урок по темам: «Беслан 2004», «День солидарности в борьбе с терроризмом».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Классные руководители 1-11 классов провели беседу  с учащимися по профилактике противодействия идеологии терроризма и экстремизма.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Классные руководители 1-11 классов провели  инструктаж по профилактике противодействия идеологии терроризма и религиозного экстремизма с регистрацией в журнале инструктажа.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6766" cy="258285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>
                <a:latin typeface="Monotype Corsiva" pitchFamily="66" charset="0"/>
              </a:rPr>
              <a:t>Атаева</a:t>
            </a:r>
            <a:r>
              <a:rPr lang="ru-RU" i="1" dirty="0" smtClean="0">
                <a:latin typeface="Monotype Corsiva" pitchFamily="66" charset="0"/>
              </a:rPr>
              <a:t> Н.А. учитель изобразительного искусства провела конкурс рисунков на асфальте по темам: «Терроризму нет», «Мы за мир»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Picture 2" descr="E:\Documents and Settings\Admin\Рабочий стол\фото по ВР 2016-2017\конкурс рисунков\IMG-20170914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4644756" cy="288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Documents and Settings\Admin\Рабочий стол\фото по ВР 2016-2017\конкурс рисунков\IMG-20170914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428869"/>
            <a:ext cx="330991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355360" cy="168420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</a:t>
            </a:r>
            <a:r>
              <a:rPr lang="ru-RU" sz="2400" i="1" dirty="0" smtClean="0"/>
              <a:t>В целях реализации плана мероприятий республиканского месячника по противодействию экстремизму и терроризму «Дагестан против террора – Родина дороже» </a:t>
            </a:r>
            <a:r>
              <a:rPr lang="ru-RU" sz="2400" i="1" dirty="0" smtClean="0"/>
              <a:t>начальник отдела УКОН </a:t>
            </a:r>
            <a:r>
              <a:rPr lang="ru-RU" sz="2400" i="1" dirty="0" smtClean="0"/>
              <a:t>МВД по Республике Дагестан майор полиции </a:t>
            </a:r>
            <a:r>
              <a:rPr lang="ru-RU" sz="2400" i="1" dirty="0" err="1" smtClean="0"/>
              <a:t>Сайфудинова</a:t>
            </a:r>
            <a:r>
              <a:rPr lang="ru-RU" sz="2400" i="1" dirty="0" smtClean="0"/>
              <a:t> Н.В.,  и главный специалист  Управления общественной безопасности и противодействии коррупции Администрации г.Махачкала Гусейнова Н.Г. провели беседу  </a:t>
            </a:r>
            <a:r>
              <a:rPr lang="ru-RU" sz="2400" i="1" dirty="0" smtClean="0"/>
              <a:t>среди учащихся 8-11 классов по теме: «Экстремизм и терроризм- угроза обществу». </a:t>
            </a:r>
            <a:endParaRPr lang="ru-RU" sz="2400" i="1" dirty="0" smtClean="0">
              <a:solidFill>
                <a:srgbClr val="002060"/>
              </a:solidFill>
              <a:latin typeface="Monotype Corsiva" pitchFamily="66" charset="0"/>
              <a:cs typeface="Microsoft Sans Serif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E:\Documents and Settings\Admin\Рабочий стол\фото по ВР 2016-2017\беседа по наркомании 18.10\20171017_1217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4071966" cy="3762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Documents and Settings\Admin\Рабочий стол\фото по ВР 2016-2017\беседа по наркомании 18.10\20171017_1242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86124"/>
            <a:ext cx="3410997" cy="2619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335758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целях предупреждения 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экстремистских проявлений  среди обучающихся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укрепление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межнационального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согласия,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 у обучающихся  позитивных ценностей и установок на уважение, принятие и понимание богатого многообразия культур народов, их традиций и этнических ценностей посредством воспитания культуры толерантности и межнационального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согласия  зам.директора по ВР Магомедов З.А., руководитель МО  учителей истории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Абдулаев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А.К. и учителя предметники провели линейку, единые уроки и внеклассные мероприятия,  посвященные Дню народного единства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685032"/>
            <a:ext cx="8501122" cy="28158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Documents and Settings\Admin\Рабочий стол\фото по ВР 2016-2017\День народного единства\IMG-20171027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2714609" cy="2035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E:\Documents and Settings\Admin\Рабочий стол\фото по ВР 2016-2017\День народного единства\20171027_101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500570"/>
            <a:ext cx="3143272" cy="1768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 descr="E:\Documents and Settings\Admin\Рабочий стол\фото по ВР 2016-2017\День народного единства\20171107_122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314327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283922" cy="1898516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Капланов М.Г. старший   инспектор ПДН  майор полиции по ленинскому району провел беседу  среди учащихся 8-11 классов по теме: «Экстремизм и терроризм- угроза обществу».</a:t>
            </a:r>
          </a:p>
          <a:p>
            <a:endParaRPr lang="ru-RU" dirty="0" smtClean="0"/>
          </a:p>
        </p:txBody>
      </p:sp>
      <p:pic>
        <p:nvPicPr>
          <p:cNvPr id="7" name="Рисунок 6" descr="E:\Documents and Settings\Admin\Local Settings\Temporary Internet Files\Content.Word\20160928_130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3857652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E:\Documents and Settings\Admin\Local Settings\Temporary Internet Files\Content.Word\20160928_13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21484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387</TotalTime>
  <Words>480</Words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Реализация программы по противодействию идеологии терроризма и экстремизма в МБОУ СОШ №48 за сентябрь -октябрь  2017г. </vt:lpstr>
      <vt:lpstr>Слайд 2</vt:lpstr>
      <vt:lpstr>Слайд 3</vt:lpstr>
      <vt:lpstr>Слайд 4</vt:lpstr>
      <vt:lpstr>Слайд 5</vt:lpstr>
      <vt:lpstr>  Атаева Н.А. учитель изобразительного искусства провела конкурс рисунков на асфальте по темам: «Терроризму нет», «Мы за мир» </vt:lpstr>
      <vt:lpstr>Слайд 7</vt:lpstr>
      <vt:lpstr>   В целях предупреждения  экстремистских проявлений  среди обучающихся , укрепление межнационального согласия,  формирование  у обучающихся  позитивных ценностей и установок на уважение, принятие и понимание богатого многообразия культур народов, их традиций и этнических ценностей посредством воспитания культуры толерантности и межнационального согласия  зам.директора по ВР Магомедов З.А., руководитель МО  учителей истории Абдулаев А.К. и учителя предметники провели линейку, единые уроки и внеклассные мероприятия,  посвященные Дню народного единства </vt:lpstr>
      <vt:lpstr>Слайд 9</vt:lpstr>
      <vt:lpstr>  В целях реализации программы по противодействию идеологии терроризма и религиозного экстремизма  Абдулаев М.Г.. Кихов Ш.Ю. и Ярбилов И.П. провели спортивные  состязания  среди учащихся 7-8 классов : «Мы против терроризма , мы за спорт».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проделанной работе по противодействию экстремизму и терроризму, посвященные Дню солидарности в борьбе с терроризмом и 11-летию трагедии в Беслане  в МБОУ СОШ №48 </dc:title>
  <cp:lastModifiedBy>Admin</cp:lastModifiedBy>
  <cp:revision>44</cp:revision>
  <dcterms:modified xsi:type="dcterms:W3CDTF">2017-11-08T10:01:08Z</dcterms:modified>
</cp:coreProperties>
</file>