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1" r:id="rId5"/>
    <p:sldId id="272" r:id="rId6"/>
    <p:sldId id="273" r:id="rId7"/>
    <p:sldId id="274" r:id="rId8"/>
    <p:sldId id="277" r:id="rId9"/>
    <p:sldId id="279" r:id="rId10"/>
    <p:sldId id="283" r:id="rId11"/>
    <p:sldId id="275" r:id="rId12"/>
    <p:sldId id="276" r:id="rId13"/>
    <p:sldId id="278" r:id="rId14"/>
    <p:sldId id="284" r:id="rId15"/>
    <p:sldId id="285" r:id="rId16"/>
    <p:sldId id="286" r:id="rId17"/>
    <p:sldId id="287" r:id="rId18"/>
    <p:sldId id="280" r:id="rId19"/>
    <p:sldId id="281" r:id="rId20"/>
    <p:sldId id="282" r:id="rId21"/>
    <p:sldId id="26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3421E-9808-4BB5-8278-E236DFA82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3F79A5-98E0-49F3-8AEB-B0B4E0C61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6D201-6372-4CD0-9A87-2C0514CC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5706C-0FBA-45A7-82C5-18306112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6D260-B6DD-41B0-9CD8-32E8E5B3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D0D34-4337-419F-A91C-8CAE5E8D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4F02FF-BE1C-4790-B002-EA57C06E7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84AFC-5BFF-4F4C-8A5B-8B766E7E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2076B4-2E30-48CF-BA81-468262E0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FC27D-D261-47CE-BB62-A2DA2876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6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70667C-594A-4FAF-828B-A958F1B04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C6DEC1-4535-4279-A248-6E37CAD8B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A3125-6702-4A32-9102-A6CC8079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17A7-479D-420E-AD44-5F922980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027A69-E5C3-4099-9FBC-C6284EAB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3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AA04B-175D-4042-A053-480F981F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97EB60-7CA6-4935-B120-6912FEA70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00E14-0864-4117-A8AE-A263CF35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A84A2-A59F-4EAE-B709-8C0DFB1E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0B9EF0-4BA7-4D02-853C-82869937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8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416D1-D137-4873-9053-417AC8D7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7CE75B-53B7-4AA2-92DD-94D229956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44D715-D4A9-453E-95F9-7473CDCE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2D02B-9CAA-463A-9936-42409A97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7D7B8-D7A6-4F7F-8226-CEC5E45C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5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A2435-09F9-4635-BE25-0BEB97EB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3C0EA4-BA60-4A63-A844-ACCC3729C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B73060-7BAA-42C6-9E8E-BD6C76E03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B2D873-21A1-4A36-9E78-B60BF26A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78B4E-DD4D-4FCF-BD05-DEF84857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100D5-3372-47C2-92A3-3898B50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6983E-A718-483A-8AEC-F271B647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1973DD-FDEA-4EF5-BC7C-E1D1FC933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8EC9EB-1131-4FA9-B175-0AB002C2C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07B94A-B418-44A0-BC71-0B57808ED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6E465B-508B-4079-8989-C475C5054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67F763-E9B8-4534-95BF-8E769110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14AE28-71F4-4550-997B-69316B2B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2C473C-3FA3-4E5E-877D-3664461A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8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FC0AC-8A75-4D3D-AD14-31A9351B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839325-CAED-47C8-86E3-844BE45F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5065C-DE36-4069-AF44-E005840C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4424E-17FB-4081-9659-2CEED742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0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8180D7-9B7C-40A3-A871-1990F269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778F57-BA42-4D64-80B4-CEEA52E2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BC02DA-C66B-431C-BD8C-DF0139B8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8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CD3C3-FAF1-4577-BB9F-544A244D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1A6F00-E507-4D40-B23A-6C412E5E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E4F09E-6A57-4982-957A-0419A5DD8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372DAF-2B12-4B73-8A2E-4C141856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ACF497-8887-431B-A491-0AFB31A4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21A553-166D-49DD-A36A-FF07143C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7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7629F-46B0-4592-9AC6-67F87403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14E5AC-A722-4F39-B014-50E70BEDD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AFF384-2158-442B-B19C-0DA3CD57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3A29C-23BD-4823-9363-21E7DB79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91DD36-2E57-4792-A11F-C6AFA6E3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C29FD2-5875-4C03-A06F-99C564AA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A3869-B8F6-4AA0-8CF9-CD646309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FD436-06FF-47D7-B594-FE7C58A25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5F01D-FEC1-4538-88A8-C0DAB103E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F4116-D12F-48C4-ACE9-135BD54D966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86D7-DB87-46E3-9EBB-BAD1DE668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35C730-0459-4AED-86F4-4AA5D3684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F6C3-2B30-4571-A867-B501A6A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3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A283F7E-9211-4EE0-BD85-3B98E1839ADB}"/>
              </a:ext>
            </a:extLst>
          </p:cNvPr>
          <p:cNvSpPr txBox="1"/>
          <p:nvPr/>
        </p:nvSpPr>
        <p:spPr>
          <a:xfrm>
            <a:off x="2554664" y="699634"/>
            <a:ext cx="6523348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750" kern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11D1954-9E41-41DD-ADFB-AFDFF509D4ED}"/>
              </a:ext>
            </a:extLst>
          </p:cNvPr>
          <p:cNvSpPr/>
          <p:nvPr/>
        </p:nvSpPr>
        <p:spPr>
          <a:xfrm>
            <a:off x="1646724" y="656912"/>
            <a:ext cx="86911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Смотр-конкурс </a:t>
            </a:r>
          </a:p>
          <a:p>
            <a:pPr algn="ctr"/>
            <a:r>
              <a:rPr lang="ru-RU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 лучшую куклу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в национальном костюме»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FD338-BBD9-48B1-B9AD-E390089D74D6}"/>
              </a:ext>
            </a:extLst>
          </p:cNvPr>
          <p:cNvSpPr txBox="1"/>
          <p:nvPr/>
        </p:nvSpPr>
        <p:spPr>
          <a:xfrm>
            <a:off x="6740165" y="5882326"/>
            <a:ext cx="3058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Авторы:</a:t>
            </a:r>
          </a:p>
          <a:p>
            <a:r>
              <a:rPr lang="ru-RU" b="1" dirty="0">
                <a:solidFill>
                  <a:srgbClr val="C00000"/>
                </a:solidFill>
              </a:rPr>
              <a:t>Гусейн-Заде Г.М.</a:t>
            </a:r>
          </a:p>
          <a:p>
            <a:r>
              <a:rPr lang="ru-RU" b="1" dirty="0">
                <a:solidFill>
                  <a:srgbClr val="C00000"/>
                </a:solidFill>
              </a:rPr>
              <a:t>Рамазанова Х.И.</a:t>
            </a:r>
          </a:p>
        </p:txBody>
      </p:sp>
    </p:spTree>
    <p:extLst>
      <p:ext uri="{BB962C8B-B14F-4D97-AF65-F5344CB8AC3E}">
        <p14:creationId xmlns:p14="http://schemas.microsoft.com/office/powerpoint/2010/main" val="7398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4883C5-24BE-485E-A276-547414194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31" y="-37707"/>
            <a:ext cx="641336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3ED5F8-A5D0-4D86-8E80-FC1BB26CBEA2}"/>
              </a:ext>
            </a:extLst>
          </p:cNvPr>
          <p:cNvSpPr txBox="1"/>
          <p:nvPr/>
        </p:nvSpPr>
        <p:spPr>
          <a:xfrm>
            <a:off x="1234911" y="999241"/>
            <a:ext cx="4543717" cy="325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Леббаде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стеганый халат с открытым воротом, подвязывающийся на поясе тесьмой. Рукава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леббаде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были короткими, а у подола от пояса по бокам имелись разрезы. В качестве нижней части костюма использовался подол, который мог иметь различную ширину. Для создания подола использовались плиссированные и гофрированные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3099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A8FB0B-A5FD-4E80-924A-21D5ACC882EC}"/>
              </a:ext>
            </a:extLst>
          </p:cNvPr>
          <p:cNvSpPr txBox="1"/>
          <p:nvPr/>
        </p:nvSpPr>
        <p:spPr>
          <a:xfrm>
            <a:off x="1334638" y="24308"/>
            <a:ext cx="440231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1.4. Особенности мужского азербайджанского костюма.</a:t>
            </a:r>
          </a:p>
          <a:p>
            <a:r>
              <a:rPr lang="ru-RU" dirty="0"/>
              <a:t> Традиционный костюм у мужчин вплоть до начала 20 века менялся мало.</a:t>
            </a:r>
          </a:p>
          <a:p>
            <a:r>
              <a:rPr lang="ru-RU" dirty="0"/>
              <a:t>•	Верхняя национальная одежда мужчины состояла из «уст </a:t>
            </a:r>
            <a:r>
              <a:rPr lang="ru-RU" dirty="0" err="1"/>
              <a:t>кейнейи</a:t>
            </a:r>
            <a:r>
              <a:rPr lang="ru-RU" dirty="0"/>
              <a:t>» (рубахи) или </a:t>
            </a:r>
            <a:r>
              <a:rPr lang="ru-RU" dirty="0" err="1"/>
              <a:t>чепкена</a:t>
            </a:r>
            <a:r>
              <a:rPr lang="ru-RU" dirty="0"/>
              <a:t>, </a:t>
            </a:r>
            <a:r>
              <a:rPr lang="ru-RU" dirty="0" err="1"/>
              <a:t>архалыга</a:t>
            </a:r>
            <a:r>
              <a:rPr lang="ru-RU" dirty="0"/>
              <a:t>, </a:t>
            </a:r>
            <a:r>
              <a:rPr lang="ru-RU" dirty="0" err="1"/>
              <a:t>габы</a:t>
            </a:r>
            <a:r>
              <a:rPr lang="ru-RU" dirty="0"/>
              <a:t>, чухи (плечевой одежды).</a:t>
            </a:r>
          </a:p>
          <a:p>
            <a:r>
              <a:rPr lang="ru-RU" dirty="0"/>
              <a:t>•	</a:t>
            </a:r>
            <a:r>
              <a:rPr lang="ru-RU" dirty="0" err="1"/>
              <a:t>Архалыг</a:t>
            </a:r>
            <a:r>
              <a:rPr lang="ru-RU" dirty="0"/>
              <a:t> был однобортный или </a:t>
            </a:r>
            <a:r>
              <a:rPr lang="ru-RU" dirty="0" err="1"/>
              <a:t>двухбортный</a:t>
            </a:r>
            <a:r>
              <a:rPr lang="ru-RU" dirty="0"/>
              <a:t>. Его шили из шелка, кашемира, атласа, сукна, сатина и других тканей.</a:t>
            </a:r>
          </a:p>
          <a:p>
            <a:r>
              <a:rPr lang="ru-RU" dirty="0"/>
              <a:t>•	Габа — верхняя мужская плечевая одежда, которую шили из </a:t>
            </a:r>
            <a:r>
              <a:rPr lang="ru-RU" dirty="0" err="1"/>
              <a:t>тирьмы</a:t>
            </a:r>
            <a:r>
              <a:rPr lang="ru-RU" dirty="0"/>
              <a:t>.</a:t>
            </a:r>
          </a:p>
          <a:p>
            <a:r>
              <a:rPr lang="ru-RU" dirty="0"/>
              <a:t>•	Чуха — верхняя мужская плечевая одежда, которая обычно отрезной в талии, со складками или сборкой. Шили ее из сукна, </a:t>
            </a:r>
            <a:r>
              <a:rPr lang="ru-RU" dirty="0" err="1"/>
              <a:t>тирьмы</a:t>
            </a:r>
            <a:r>
              <a:rPr lang="ru-RU" dirty="0"/>
              <a:t> и домотканой ткани.</a:t>
            </a:r>
          </a:p>
          <a:p>
            <a:r>
              <a:rPr lang="ru-RU" dirty="0"/>
              <a:t>•	</a:t>
            </a:r>
            <a:r>
              <a:rPr lang="ru-RU" dirty="0" err="1"/>
              <a:t>Кюрк</a:t>
            </a:r>
            <a:r>
              <a:rPr lang="ru-RU" dirty="0"/>
              <a:t> — шуба из овечьего меха внутри, без застежки, с воротником, украшенная вышивками.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D7D420-61F4-4359-A308-79B0E161C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10" y="0"/>
            <a:ext cx="6583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C87914-424C-44EC-8549-A4E73316EA00}"/>
              </a:ext>
            </a:extLst>
          </p:cNvPr>
          <p:cNvSpPr txBox="1"/>
          <p:nvPr/>
        </p:nvSpPr>
        <p:spPr>
          <a:xfrm>
            <a:off x="1523999" y="551024"/>
            <a:ext cx="81667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Заключение.</a:t>
            </a:r>
          </a:p>
          <a:p>
            <a:endParaRPr lang="ru-RU" dirty="0"/>
          </a:p>
          <a:p>
            <a:r>
              <a:rPr lang="ru-RU" dirty="0"/>
              <a:t>Работая над нашей темой, мы прочитали много  литературы,  беседовали со своими бабушками и родителями, искали материал в интернете, чтобы более подробно изучить особенности азербайджанского национального костюма и узнать историю возникновения кукол.  Мы пришли к выводу: куклы сопровождают нас всю жизнь, а в  настоящее время пользуются большой популярностью у детей и взрослых. Они развлекают, поучают, воспитывают, украшают дом, служат объектом коллекционирования, хорошим подарком. Много изменений  произошло на протяжении всего периода существования костюма.  </a:t>
            </a:r>
          </a:p>
          <a:p>
            <a:r>
              <a:rPr lang="ru-RU" dirty="0"/>
              <a:t>Современные молодые люди уже не носят национальные костюмы. Из моды они вышли еще до наступления ХХ века. Сейчас национальные костюмы используются в театральных постановках и в музейных экспозициях. Если очень захотеть, то каждый может сделать свою национальную  куклу, не ограничивая себя в своих фантазиях.</a:t>
            </a:r>
          </a:p>
        </p:txBody>
      </p:sp>
    </p:spTree>
    <p:extLst>
      <p:ext uri="{BB962C8B-B14F-4D97-AF65-F5344CB8AC3E}">
        <p14:creationId xmlns:p14="http://schemas.microsoft.com/office/powerpoint/2010/main" val="35277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8E7CA-5678-471E-8D7E-03867300073D}"/>
              </a:ext>
            </a:extLst>
          </p:cNvPr>
          <p:cNvSpPr txBox="1"/>
          <p:nvPr/>
        </p:nvSpPr>
        <p:spPr>
          <a:xfrm>
            <a:off x="1630837" y="274025"/>
            <a:ext cx="855953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Список используемых источников и литературы</a:t>
            </a:r>
          </a:p>
          <a:p>
            <a:r>
              <a:rPr lang="ru-RU" dirty="0"/>
              <a:t>1. </a:t>
            </a:r>
            <a:r>
              <a:rPr lang="ru-RU" dirty="0" err="1"/>
              <a:t>Этноатлас</a:t>
            </a:r>
            <a:r>
              <a:rPr lang="ru-RU" dirty="0"/>
              <a:t> Красноярского края. Издательство « Платина» 2008 год.</a:t>
            </a:r>
          </a:p>
          <a:p>
            <a:r>
              <a:rPr lang="ru-RU" dirty="0"/>
              <a:t>2. FB.ru: http://fb.ru/article/358071/natsionalnyiy-kostyum-azerbaydjana-opisanie</a:t>
            </a:r>
          </a:p>
          <a:p>
            <a:endParaRPr lang="ru-RU" dirty="0"/>
          </a:p>
          <a:p>
            <a:r>
              <a:rPr lang="ru-RU" dirty="0"/>
              <a:t>1.«Коллекция идей», Спец выпуск «Магазин кукол» №1 (8) 2011г., ЗАО «ЭДИПРЕСС – КОНЛИГА», Москва 2011г.</a:t>
            </a:r>
          </a:p>
          <a:p>
            <a:endParaRPr lang="ru-RU" dirty="0"/>
          </a:p>
          <a:p>
            <a:r>
              <a:rPr lang="ru-RU" dirty="0"/>
              <a:t>2.Максимова М.В., Кузьмина М.А. «Девичьи хлопоты», (Серия «Заботы маленькой хозяйки»), Москва: ЭКСВО – Пресс, 2000г.</a:t>
            </a:r>
          </a:p>
          <a:p>
            <a:endParaRPr lang="ru-RU" dirty="0"/>
          </a:p>
          <a:p>
            <a:r>
              <a:rPr lang="ru-RU" dirty="0"/>
              <a:t>3.Цирулик Н.А., Хлебникова С.И., Нагель О.И., </a:t>
            </a:r>
            <a:r>
              <a:rPr lang="ru-RU" dirty="0" err="1"/>
              <a:t>Цирулик</a:t>
            </a:r>
            <a:r>
              <a:rPr lang="ru-RU" dirty="0"/>
              <a:t> Г.Э., «Ручное творчество», Самара: Корпорация «Фёдоров», </a:t>
            </a:r>
            <a:r>
              <a:rPr lang="ru-RU" dirty="0" err="1"/>
              <a:t>изд</a:t>
            </a:r>
            <a:r>
              <a:rPr lang="ru-RU" dirty="0"/>
              <a:t> – во «Учебная литература», 2005г.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3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336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023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301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648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779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641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0" y="838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5FF798-9B3A-4AC2-B15A-DF4EAC47AAAD}"/>
              </a:ext>
            </a:extLst>
          </p:cNvPr>
          <p:cNvSpPr txBox="1"/>
          <p:nvPr/>
        </p:nvSpPr>
        <p:spPr>
          <a:xfrm>
            <a:off x="1523999" y="1046311"/>
            <a:ext cx="6149417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dirty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 работе рассказывается  о национальном азербайджанском костюме, его особенностях.</a:t>
            </a:r>
            <a:br>
              <a:rPr lang="ru-RU" sz="2400" dirty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Как  изготовить куклу в национальном азербайджанском костюме. Изучить историю азербайджанского костюма, основы кроя, разработать технологическую последовательность изготовления этого костюма, сшить народный костюм </a:t>
            </a:r>
            <a:r>
              <a:rPr lang="ru-RU" sz="2400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для куклы</a:t>
            </a:r>
            <a:r>
              <a:rPr lang="ru-RU" sz="2400" dirty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817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A497F0-42F8-4724-B0EB-2B5F93578B3A}"/>
              </a:ext>
            </a:extLst>
          </p:cNvPr>
          <p:cNvSpPr txBox="1"/>
          <p:nvPr/>
        </p:nvSpPr>
        <p:spPr>
          <a:xfrm>
            <a:off x="1791093" y="966523"/>
            <a:ext cx="789966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Цель работы: </a:t>
            </a:r>
          </a:p>
          <a:p>
            <a:r>
              <a:rPr lang="ru-RU" sz="2000" dirty="0"/>
              <a:t>1.Рассказать о национальном азербайджанском костюме, его особенностях.</a:t>
            </a:r>
          </a:p>
          <a:p>
            <a:r>
              <a:rPr lang="ru-RU" sz="2000" dirty="0"/>
              <a:t>2) Изготовить куклу в национальном азербайджанском костюме.</a:t>
            </a:r>
          </a:p>
          <a:p>
            <a:r>
              <a:rPr lang="ru-RU" sz="2400" b="1" dirty="0"/>
              <a:t>Задачи:</a:t>
            </a:r>
          </a:p>
          <a:p>
            <a:r>
              <a:rPr lang="ru-RU" sz="2000" dirty="0"/>
              <a:t>1.Изучить историю азербайджанского костюма, основы кроя,</a:t>
            </a:r>
          </a:p>
          <a:p>
            <a:r>
              <a:rPr lang="ru-RU" sz="2000" dirty="0"/>
              <a:t>2. разработать технологическую последовательность изготовления этого костюма.</a:t>
            </a:r>
          </a:p>
          <a:p>
            <a:r>
              <a:rPr lang="ru-RU" sz="2000" dirty="0"/>
              <a:t>3.сшить народный костюм и куклу</a:t>
            </a:r>
          </a:p>
          <a:p>
            <a:r>
              <a:rPr lang="ru-RU" sz="2000" dirty="0"/>
              <a:t>4.проанализировать результаты</a:t>
            </a:r>
          </a:p>
          <a:p>
            <a:r>
              <a:rPr lang="ru-RU" sz="2000" dirty="0"/>
              <a:t>Объект исследования национальный костюм.</a:t>
            </a:r>
          </a:p>
          <a:p>
            <a:r>
              <a:rPr lang="ru-RU" sz="2000" dirty="0"/>
              <a:t>Предмет исследования орнамент, украшающий костюм.</a:t>
            </a:r>
          </a:p>
        </p:txBody>
      </p:sp>
    </p:spTree>
    <p:extLst>
      <p:ext uri="{BB962C8B-B14F-4D97-AF65-F5344CB8AC3E}">
        <p14:creationId xmlns:p14="http://schemas.microsoft.com/office/powerpoint/2010/main" val="15443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3B7935-91E8-463E-B300-F46CBBD97798}"/>
              </a:ext>
            </a:extLst>
          </p:cNvPr>
          <p:cNvSpPr txBox="1"/>
          <p:nvPr/>
        </p:nvSpPr>
        <p:spPr>
          <a:xfrm>
            <a:off x="1715678" y="689524"/>
            <a:ext cx="79750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Основная часть.</a:t>
            </a:r>
          </a:p>
          <a:p>
            <a:r>
              <a:rPr lang="ru-RU" sz="2000" dirty="0"/>
              <a:t>1.1. Наш любимый Азербайджан.</a:t>
            </a:r>
          </a:p>
          <a:p>
            <a:r>
              <a:rPr lang="ru-RU" sz="2000" dirty="0"/>
              <a:t>Прежде, чем приступить к более подробному рассмотрению национального костюма, мне бы хотелось сказать несколько слов об Азербайджане.</a:t>
            </a:r>
          </a:p>
          <a:p>
            <a:r>
              <a:rPr lang="ru-RU" sz="2000" dirty="0"/>
              <a:t> Азербайджан - страна в юго-восточной части Закавказья. Соседние страны: Россия на севере, на северо-западе Грузия, на западе - Армения, на юго-западе с Турцией, на юге — с Ираном. </a:t>
            </a:r>
          </a:p>
          <a:p>
            <a:r>
              <a:rPr lang="ru-RU" sz="2000" dirty="0"/>
              <a:t>Азербайджан омывается Каспийским морем. Её по праву можно назвать уникальной страной. На ее территории проживает более 70 разных национальностей, это страна творчества и фантазии. Она имеет 9 климатических зон и примерно такое же количество этнических. Азербайджан — страна, которая вызывает восторг, страна с богатой историей и незабываемыми храмами и дворцами, страна кавказского гостеприимства и ароматных приправ, неприступных гор и теплого моря.</a:t>
            </a:r>
          </a:p>
        </p:txBody>
      </p:sp>
    </p:spTree>
    <p:extLst>
      <p:ext uri="{BB962C8B-B14F-4D97-AF65-F5344CB8AC3E}">
        <p14:creationId xmlns:p14="http://schemas.microsoft.com/office/powerpoint/2010/main" val="5640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DD0789-3649-414F-B4D9-D17FE52F7EFF}"/>
              </a:ext>
            </a:extLst>
          </p:cNvPr>
          <p:cNvSpPr txBox="1"/>
          <p:nvPr/>
        </p:nvSpPr>
        <p:spPr>
          <a:xfrm>
            <a:off x="1630838" y="1243521"/>
            <a:ext cx="80599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1.2 История национального костюма.</a:t>
            </a:r>
          </a:p>
          <a:p>
            <a:r>
              <a:rPr lang="ru-RU" sz="2000" dirty="0"/>
              <a:t>Каждый народ имеет свою историю, которая состоит из многих моментов: культура, кухня, язык, костюмы. История Азербайджана интересная, увлекательная, местами грустная и трагичная. Важное место в истории этого народа отведено одежде.  Национальные костюмы больше, чем все другие элементы материальной культуры, отражают национальные особенности народа и принадлежат к числу стабильных этнических признаков. Азербайджанский национальный костюм выделяется необыкновенной красотой, которая,  умело сочетается с национальными особенностями жителей солнечного Азербайджана. Оттенки красного обязательно присутствуют в национальной одежде азербайджанцев. Этот цвет символизирует благополучие, счастье, страсть и 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31955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3B0B5E-FD68-4268-8A85-88CFA81A85C1}"/>
              </a:ext>
            </a:extLst>
          </p:cNvPr>
          <p:cNvSpPr txBox="1"/>
          <p:nvPr/>
        </p:nvSpPr>
        <p:spPr>
          <a:xfrm>
            <a:off x="1904216" y="1105022"/>
            <a:ext cx="77865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 Азербайджане костюм очень ярко отражал еще и возраст, и семейное положение своей обладательницы: молодая незамужняя девушка одевалась намного ярче и наряднее замужней, замужняя же женщина средних лет выглядела совсем не так, как молодая мать. О какой бы географической зоне мы ни говорили, везде национальный азербайджанский костюм можно разделить на следующие основные типы: женский верхний и нижний (нательная одежда), мужской поясной, плечевой распашной и глухой, профессиональный, обрядовый (свадебный, праздничный, траурный), гостевой, детский. У любого народа костюмы обладают уникальными особенностями, которые являются отличительными чертами. Азербайджанские костюмы не являются исключением. На протяжении всего периода существования костюма он подвергался многочисленным изменениям.</a:t>
            </a:r>
          </a:p>
        </p:txBody>
      </p:sp>
    </p:spTree>
    <p:extLst>
      <p:ext uri="{BB962C8B-B14F-4D97-AF65-F5344CB8AC3E}">
        <p14:creationId xmlns:p14="http://schemas.microsoft.com/office/powerpoint/2010/main" val="398318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21D017-E286-44D2-8F48-F3C2EB8D81C1}"/>
              </a:ext>
            </a:extLst>
          </p:cNvPr>
          <p:cNvSpPr txBox="1"/>
          <p:nvPr/>
        </p:nvSpPr>
        <p:spPr>
          <a:xfrm>
            <a:off x="2408548" y="880123"/>
            <a:ext cx="4276627" cy="4469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Особенности женского азербайджанского костюма.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Женский костюм состоял из двух частей и большого  количества элементов со сложными и странными названиями. Попытаемся разобраться в них и представить образ азербайджанки, которая жила несколько веков назад. Вот так выглядели азербайджанские костюмы, а вот теперь поговорим об особенностях костюма.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3C0038-49A7-4ACA-A716-252EF52FF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75" y="-37706"/>
            <a:ext cx="4744824" cy="69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694B4-B63E-4AF6-8F6E-A7B0DA9D9977}"/>
              </a:ext>
            </a:extLst>
          </p:cNvPr>
          <p:cNvSpPr txBox="1"/>
          <p:nvPr/>
        </p:nvSpPr>
        <p:spPr>
          <a:xfrm>
            <a:off x="2343676" y="1524675"/>
            <a:ext cx="4100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Головной убор имел особую важность. На голову надевалась шапочка в форме цилиндра, чаще всего она была бархатной. Поверх шапочки повязывалась чалма и платки. Особой популярностью пользовался </a:t>
            </a:r>
            <a:r>
              <a:rPr lang="ru-RU" dirty="0" err="1"/>
              <a:t>Келагаи</a:t>
            </a:r>
            <a:r>
              <a:rPr lang="ru-RU" dirty="0"/>
              <a:t> – платок из шелка.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E566D0-8A2C-457D-A86A-330A35B1B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19" y="-173038"/>
            <a:ext cx="5426694" cy="70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831-3AF9-414F-98C9-784B2D20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2003E-9304-49DB-9EFF-4ACC57DAA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255CF-3051-4A5E-BE94-EBEA808B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1" y="-37707"/>
            <a:ext cx="12192000" cy="689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70CBC-A375-458B-B1E7-E0CA97B61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0" y="4118676"/>
            <a:ext cx="2393450" cy="24623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A687C994-9353-44EE-AB60-6AADA1AA1B79}"/>
              </a:ext>
            </a:extLst>
          </p:cNvPr>
          <p:cNvSpPr/>
          <p:nvPr/>
        </p:nvSpPr>
        <p:spPr>
          <a:xfrm>
            <a:off x="12886441" y="326167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D7DA-D0FD-402D-AF11-BCE76D4E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77" y="4027765"/>
            <a:ext cx="1904215" cy="2644217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  <a:scene3d>
            <a:camera prst="isometricRightUp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5D4819-75E1-45F1-9F89-49BFADA85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17" y="-47134"/>
            <a:ext cx="4213782" cy="68957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C5C1F-0967-401A-A096-F52D5093F59A}"/>
              </a:ext>
            </a:extLst>
          </p:cNvPr>
          <p:cNvSpPr txBox="1"/>
          <p:nvPr/>
        </p:nvSpPr>
        <p:spPr>
          <a:xfrm>
            <a:off x="1523998" y="1039011"/>
            <a:ext cx="5418233" cy="229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Архалыг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короткая кофта, которая облегала спину и грудь. Рукава в такой   одежде были длинными. В области талии эта кофта стягивалась, а дальше была пышной и расходилась пышными оборками. Этот элемент национального костюма считался самым распространённым на территории всей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7581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1086</Words>
  <Application>Microsoft Office PowerPoint</Application>
  <PresentationFormat>Широкоэкранный</PresentationFormat>
  <Paragraphs>56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inherit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2022-01-19T08:31:45Z</dcterms:created>
  <dcterms:modified xsi:type="dcterms:W3CDTF">2022-02-09T17:14:57Z</dcterms:modified>
</cp:coreProperties>
</file>