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397B-FB37-487B-901C-03F75F00C7E7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2A71-163F-40AF-9D85-F751EA022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E397B-FB37-487B-901C-03F75F00C7E7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02A71-163F-40AF-9D85-F751EA022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404664"/>
            <a:ext cx="66967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Стенды на экологическую тему в наших группах мы </a:t>
            </a: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используем как для проведения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ООД</a:t>
            </a: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творческих конкурсов,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субботников… Данные стенды помогают в работе как с детьми, так и с родителями. Они являются </a:t>
            </a: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уникальной возможностью для детей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познавать , изучать и учиться оберегать природу, а для  родителей способом ознакомления с результатами работы проводимой по экологическому воспитанию.  Изображенные на </a:t>
            </a: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стенде «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Эколята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дошколята» помогает </a:t>
            </a: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знакомить детей с  окружающей их природой и применять их в инсценировках, обыгрывать в различных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природоохранных </a:t>
            </a: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ситуациях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Знакомить родителей с эко новостями. Все это позволяет делать образовательный процесс более интересным, а предлагаемый материал более легко усваиваемым. </a:t>
            </a:r>
          </a:p>
          <a:p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  <a:p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pic>
        <p:nvPicPr>
          <p:cNvPr id="3" name="Рисунок 2" descr="doshkoljata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79512" y="3140968"/>
            <a:ext cx="2088232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109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стенд -уголок</dc:title>
  <dc:creator>Валерия</dc:creator>
  <dc:description/>
  <cp:lastModifiedBy>HP</cp:lastModifiedBy>
  <cp:revision>100</cp:revision>
  <dcterms:created xsi:type="dcterms:W3CDTF">2021-03-26T11:42:59Z</dcterms:created>
  <dcterms:modified xsi:type="dcterms:W3CDTF">2021-04-16T13:48:49Z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стенд -уголок</vt:lpwstr>
  </property>
  <property fmtid="{D5CDD505-2E9C-101B-9397-08002B2CF9AE}" pid="3" name="SlideDescription">
    <vt:lpwstr/>
  </property>
</Properties>
</file>